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256" r:id="rId2"/>
    <p:sldId id="259" r:id="rId3"/>
    <p:sldId id="271" r:id="rId4"/>
    <p:sldId id="272" r:id="rId5"/>
    <p:sldId id="273" r:id="rId6"/>
    <p:sldId id="257" r:id="rId7"/>
    <p:sldId id="258" r:id="rId8"/>
    <p:sldId id="264" r:id="rId9"/>
    <p:sldId id="274" r:id="rId10"/>
    <p:sldId id="275" r:id="rId11"/>
    <p:sldId id="276" r:id="rId12"/>
    <p:sldId id="261" r:id="rId13"/>
    <p:sldId id="277" r:id="rId14"/>
    <p:sldId id="265" r:id="rId15"/>
    <p:sldId id="266" r:id="rId16"/>
    <p:sldId id="279" r:id="rId17"/>
    <p:sldId id="281" r:id="rId18"/>
    <p:sldId id="278" r:id="rId19"/>
    <p:sldId id="280" r:id="rId20"/>
    <p:sldId id="268" r:id="rId21"/>
    <p:sldId id="267" r:id="rId22"/>
    <p:sldId id="269" r:id="rId23"/>
    <p:sldId id="270" r:id="rId24"/>
    <p:sldId id="2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4660"/>
  </p:normalViewPr>
  <p:slideViewPr>
    <p:cSldViewPr>
      <p:cViewPr varScale="1">
        <p:scale>
          <a:sx n="104" d="100"/>
          <a:sy n="104" d="100"/>
        </p:scale>
        <p:origin x="-1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8F2B8-4F2E-49CA-BE00-9EEA7A441D4C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5C1EF-103F-4B9A-A387-B8CE1683D9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B5A66-FD2D-4F3E-9373-0E1A304F225E}" type="datetimeFigureOut">
              <a:rPr lang="en-US" smtClean="0"/>
              <a:pPr/>
              <a:t>2/24/2011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BC7C0-E15F-428E-9A09-3FE464AFD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0"/>
            <a:ext cx="7772400" cy="1470025"/>
          </a:xfrm>
        </p:spPr>
        <p:txBody>
          <a:bodyPr/>
          <a:lstStyle/>
          <a:p>
            <a:r>
              <a:rPr lang="en-US" dirty="0" smtClean="0"/>
              <a:t>CTE Week – Harrisburg, PA</a:t>
            </a:r>
            <a:br>
              <a:rPr lang="en-US" dirty="0" smtClean="0"/>
            </a:br>
            <a:r>
              <a:rPr lang="en-US" dirty="0" smtClean="0"/>
              <a:t>February 7-9, 2011</a:t>
            </a:r>
            <a:endParaRPr lang="en-US" dirty="0"/>
          </a:p>
        </p:txBody>
      </p:sp>
      <p:pic>
        <p:nvPicPr>
          <p:cNvPr id="4" name="Picture 3" descr="Harrisburg2010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2362200"/>
            <a:ext cx="5105399" cy="3820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 ECTS Student Representatives . . .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Harrisburg2010 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2438400"/>
            <a:ext cx="3901017" cy="2925763"/>
          </a:xfrm>
        </p:spPr>
      </p:pic>
      <p:sp>
        <p:nvSpPr>
          <p:cNvPr id="5" name="TextBox 4"/>
          <p:cNvSpPr txBox="1"/>
          <p:nvPr/>
        </p:nvSpPr>
        <p:spPr>
          <a:xfrm>
            <a:off x="4800600" y="2286000"/>
            <a:ext cx="365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“For me, it was the desire to experience the creativity of Culinary Arts that brought me to the Erie County Technical School.  I plan to attend Johnson &amp; Wales to earn a bachelor’s degree in Food Service Management.  Then I want to open my own restaurant and start my own cooking show.”</a:t>
            </a:r>
          </a:p>
          <a:p>
            <a:r>
              <a:rPr lang="en-US" dirty="0" smtClean="0"/>
              <a:t>	</a:t>
            </a:r>
            <a:r>
              <a:rPr lang="en-US" dirty="0" smtClean="0">
                <a:latin typeface="Forte" pitchFamily="66" charset="0"/>
              </a:rPr>
              <a:t>Jeff Harris</a:t>
            </a:r>
          </a:p>
          <a:p>
            <a:r>
              <a:rPr lang="en-US" dirty="0" smtClean="0"/>
              <a:t>	Culinary Arts</a:t>
            </a:r>
          </a:p>
          <a:p>
            <a:r>
              <a:rPr lang="en-US" dirty="0" smtClean="0"/>
              <a:t>	McDowell HS Senior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 ECTS Student Representatives . . .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Harrisburg2010 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2438400"/>
            <a:ext cx="3901017" cy="2925762"/>
          </a:xfrm>
        </p:spPr>
      </p:pic>
      <p:sp>
        <p:nvSpPr>
          <p:cNvPr id="5" name="TextBox 4"/>
          <p:cNvSpPr txBox="1"/>
          <p:nvPr/>
        </p:nvSpPr>
        <p:spPr>
          <a:xfrm>
            <a:off x="4800600" y="2286000"/>
            <a:ext cx="365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“The Early Childhood Education Program is a dream come true for me.  Through our Tech Tikes Preschool, I have found that I love working with children.  After graduation,  I plan to go to college for Special Education and</a:t>
            </a:r>
          </a:p>
          <a:p>
            <a:r>
              <a:rPr lang="en-US" dirty="0" smtClean="0"/>
              <a:t>Elementary Education or Social Work.”</a:t>
            </a:r>
          </a:p>
          <a:p>
            <a:r>
              <a:rPr lang="en-US" dirty="0" smtClean="0"/>
              <a:t>	</a:t>
            </a:r>
            <a:r>
              <a:rPr lang="en-US" dirty="0" err="1" smtClean="0">
                <a:latin typeface="Forte" pitchFamily="66" charset="0"/>
              </a:rPr>
              <a:t>Joelene</a:t>
            </a:r>
            <a:r>
              <a:rPr lang="en-US" dirty="0" smtClean="0">
                <a:latin typeface="Forte" pitchFamily="66" charset="0"/>
              </a:rPr>
              <a:t> Dieter</a:t>
            </a:r>
            <a:r>
              <a:rPr lang="en-US" dirty="0" smtClean="0"/>
              <a:t>		Early Childhood Education</a:t>
            </a:r>
          </a:p>
          <a:p>
            <a:r>
              <a:rPr lang="en-US" dirty="0" smtClean="0"/>
              <a:t>	Fairview HS Junior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 ECTS Student Representatives . . .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00600" y="2286000"/>
            <a:ext cx="3657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“My decision to attend ECTS was the best decision of my school career.  I get to spend time every day working in a field that I enjoy and I also learn how the skills that I am developing will apply to a future career.  I am planning to attend PTI and earn an Associate Degree in Network Administration/Computer Forensics.”</a:t>
            </a:r>
          </a:p>
          <a:p>
            <a:r>
              <a:rPr lang="en-US" dirty="0" smtClean="0"/>
              <a:t>	</a:t>
            </a:r>
            <a:r>
              <a:rPr lang="en-US" dirty="0" smtClean="0">
                <a:latin typeface="Forte" pitchFamily="66" charset="0"/>
              </a:rPr>
              <a:t>Steven </a:t>
            </a:r>
            <a:r>
              <a:rPr lang="en-US" dirty="0" err="1" smtClean="0">
                <a:latin typeface="Forte" pitchFamily="66" charset="0"/>
              </a:rPr>
              <a:t>Pavolko</a:t>
            </a:r>
            <a:endParaRPr lang="en-US" dirty="0" smtClean="0">
              <a:latin typeface="Forte" pitchFamily="66" charset="0"/>
            </a:endParaRPr>
          </a:p>
          <a:p>
            <a:r>
              <a:rPr lang="en-US" dirty="0" smtClean="0"/>
              <a:t>	Networking Technologies</a:t>
            </a:r>
          </a:p>
          <a:p>
            <a:r>
              <a:rPr lang="en-US" dirty="0" smtClean="0"/>
              <a:t>	Northwestern HS Senior</a:t>
            </a:r>
            <a:endParaRPr lang="en-US" dirty="0"/>
          </a:p>
        </p:txBody>
      </p:sp>
      <p:pic>
        <p:nvPicPr>
          <p:cNvPr id="1026" name="Picture 2" descr="P107054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438598"/>
            <a:ext cx="3900488" cy="2925366"/>
          </a:xfrm>
          <a:prstGeom prst="rect">
            <a:avLst/>
          </a:prstGeom>
          <a:solidFill>
            <a:srgbClr val="FFFFFF"/>
          </a:solidFill>
          <a:ln w="9525" algn="in">
            <a:noFill/>
            <a:miter lim="800000"/>
            <a:headEnd/>
            <a:tailEnd/>
          </a:ln>
          <a:effectLst>
            <a:prstShdw prst="shdw13" dist="53882" dir="13500000">
              <a:srgbClr val="CCCCCC">
                <a:alpha val="50000"/>
              </a:srgbClr>
            </a:prst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 ECTS Student Representatives . . . 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Harrisburg2010 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2438400"/>
            <a:ext cx="3901017" cy="2925762"/>
          </a:xfrm>
        </p:spPr>
      </p:pic>
      <p:sp>
        <p:nvSpPr>
          <p:cNvPr id="5" name="TextBox 4"/>
          <p:cNvSpPr txBox="1"/>
          <p:nvPr/>
        </p:nvSpPr>
        <p:spPr>
          <a:xfrm>
            <a:off x="4800600" y="2286000"/>
            <a:ext cx="3657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“Most of my memories of my grandmother are those of her lying ill in a hospital bed.  At an early age, I knew I wanted a career in the medical field where I could help people who were in my grand-mother’s situation.  Now I am well on my way to becoming a registered nurse.  Because of ECTS, I am confident and prepared for the beautiful future that lies ahead of me.”</a:t>
            </a:r>
          </a:p>
          <a:p>
            <a:r>
              <a:rPr lang="en-US" dirty="0" smtClean="0"/>
              <a:t>	</a:t>
            </a:r>
            <a:r>
              <a:rPr lang="en-US" dirty="0" err="1" smtClean="0">
                <a:latin typeface="Forte" pitchFamily="66" charset="0"/>
              </a:rPr>
              <a:t>Britteny</a:t>
            </a:r>
            <a:r>
              <a:rPr lang="en-US" dirty="0" smtClean="0">
                <a:latin typeface="Forte" pitchFamily="66" charset="0"/>
              </a:rPr>
              <a:t> </a:t>
            </a:r>
            <a:r>
              <a:rPr lang="en-US" dirty="0" err="1" smtClean="0">
                <a:latin typeface="Forte" pitchFamily="66" charset="0"/>
              </a:rPr>
              <a:t>Roskie</a:t>
            </a:r>
            <a:endParaRPr lang="en-US" dirty="0" smtClean="0">
              <a:latin typeface="Forte" pitchFamily="66" charset="0"/>
            </a:endParaRPr>
          </a:p>
          <a:p>
            <a:r>
              <a:rPr lang="en-US" dirty="0" smtClean="0"/>
              <a:t>	Health Assistant Program</a:t>
            </a:r>
          </a:p>
          <a:p>
            <a:r>
              <a:rPr lang="en-US" dirty="0" smtClean="0"/>
              <a:t>	North East Junior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Meeting Rep. Curt </a:t>
            </a:r>
            <a:r>
              <a:rPr lang="en-US" dirty="0" err="1" smtClean="0"/>
              <a:t>Sonney</a:t>
            </a:r>
            <a:endParaRPr lang="en-US" dirty="0"/>
          </a:p>
        </p:txBody>
      </p:sp>
      <p:pic>
        <p:nvPicPr>
          <p:cNvPr id="4" name="Content Placeholder 3" descr="Harrisburg2010 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0999" y="2514600"/>
            <a:ext cx="3869819" cy="2895600"/>
          </a:xfrm>
        </p:spPr>
      </p:pic>
      <p:pic>
        <p:nvPicPr>
          <p:cNvPr id="5" name="Picture 4" descr="Harrisburg2010 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2514600"/>
            <a:ext cx="3858426" cy="2887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And Filling in For Him</a:t>
            </a:r>
            <a:endParaRPr lang="en-US" dirty="0"/>
          </a:p>
        </p:txBody>
      </p:sp>
      <p:pic>
        <p:nvPicPr>
          <p:cNvPr id="4" name="Content Placeholder 3" descr="Harrisburg2010 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399" y="1447801"/>
            <a:ext cx="3456773" cy="2586538"/>
          </a:xfrm>
        </p:spPr>
      </p:pic>
      <p:pic>
        <p:nvPicPr>
          <p:cNvPr id="5" name="Picture 4" descr="Harrisburg2010 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47800"/>
            <a:ext cx="3488108" cy="2609984"/>
          </a:xfrm>
          <a:prstGeom prst="rect">
            <a:avLst/>
          </a:prstGeom>
        </p:spPr>
      </p:pic>
      <p:pic>
        <p:nvPicPr>
          <p:cNvPr id="6" name="Picture 5" descr="Harrisburg 2011 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4114800"/>
            <a:ext cx="3451789" cy="2582807"/>
          </a:xfrm>
          <a:prstGeom prst="rect">
            <a:avLst/>
          </a:prstGeom>
        </p:spPr>
      </p:pic>
      <p:pic>
        <p:nvPicPr>
          <p:cNvPr id="7" name="Picture 6" descr="Harrisburg 2011 0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4114800"/>
            <a:ext cx="3429000" cy="2565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arrisburg2010 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1" y="664809"/>
            <a:ext cx="2971799" cy="2223653"/>
          </a:xfrm>
        </p:spPr>
      </p:pic>
      <p:pic>
        <p:nvPicPr>
          <p:cNvPr id="5" name="Picture 4" descr="Harrisburg2010 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4213" y="2971800"/>
            <a:ext cx="4597637" cy="34401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3657600"/>
            <a:ext cx="3505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We also enjoyed speaking with Rep. </a:t>
            </a:r>
            <a:r>
              <a:rPr lang="en-US" sz="3000" dirty="0" err="1" smtClean="0"/>
              <a:t>Sonney’s</a:t>
            </a:r>
            <a:r>
              <a:rPr lang="en-US" sz="3000" dirty="0" smtClean="0"/>
              <a:t> Legislative Assistant, Christine Crone.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Meeting Rep. John </a:t>
            </a:r>
            <a:r>
              <a:rPr lang="en-US" dirty="0" err="1" smtClean="0"/>
              <a:t>Hornaman</a:t>
            </a:r>
            <a:endParaRPr lang="en-US" dirty="0"/>
          </a:p>
        </p:txBody>
      </p:sp>
      <p:pic>
        <p:nvPicPr>
          <p:cNvPr id="4" name="Content Placeholder 3" descr="Harrisburg2010 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47800" y="1828800"/>
            <a:ext cx="6096000" cy="45613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He needed our help, too.</a:t>
            </a:r>
            <a:endParaRPr lang="en-US" dirty="0"/>
          </a:p>
        </p:txBody>
      </p:sp>
      <p:pic>
        <p:nvPicPr>
          <p:cNvPr id="4" name="Content Placeholder 3" descr="Harrisburg2010 0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399" y="1447802"/>
            <a:ext cx="3456773" cy="2586536"/>
          </a:xfrm>
        </p:spPr>
      </p:pic>
      <p:pic>
        <p:nvPicPr>
          <p:cNvPr id="5" name="Picture 4" descr="Harrisburg2010 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47801"/>
            <a:ext cx="3488108" cy="2609982"/>
          </a:xfrm>
          <a:prstGeom prst="rect">
            <a:avLst/>
          </a:prstGeom>
        </p:spPr>
      </p:pic>
      <p:pic>
        <p:nvPicPr>
          <p:cNvPr id="6" name="Picture 5" descr="Harrisburg 2011 01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00" y="4114800"/>
            <a:ext cx="3451788" cy="2582807"/>
          </a:xfrm>
          <a:prstGeom prst="rect">
            <a:avLst/>
          </a:prstGeom>
        </p:spPr>
      </p:pic>
      <p:pic>
        <p:nvPicPr>
          <p:cNvPr id="7" name="Picture 6" descr="Harrisburg 2011 0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4114800"/>
            <a:ext cx="3428999" cy="2565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Meeting Rep. Flo </a:t>
            </a:r>
            <a:r>
              <a:rPr lang="en-US" dirty="0" err="1" smtClean="0"/>
              <a:t>Fabrizio</a:t>
            </a:r>
            <a:endParaRPr lang="en-US" dirty="0"/>
          </a:p>
        </p:txBody>
      </p:sp>
      <p:pic>
        <p:nvPicPr>
          <p:cNvPr id="4" name="Content Placeholder 3" descr="Harrisburg2010 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1905000"/>
            <a:ext cx="5638801" cy="42192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4419600"/>
            <a:ext cx="8458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/>
              <a:t>. . . And his Legislative Assistant, Denise Milus.</a:t>
            </a:r>
            <a:endParaRPr lang="en-US" sz="4400" dirty="0"/>
          </a:p>
        </p:txBody>
      </p:sp>
      <p:pic>
        <p:nvPicPr>
          <p:cNvPr id="10" name="Picture 9" descr="Brittany Fergus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457200"/>
            <a:ext cx="4678912" cy="3501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Meeting Sen. Jane </a:t>
            </a:r>
            <a:r>
              <a:rPr lang="en-US" dirty="0" err="1" smtClean="0"/>
              <a:t>Earll</a:t>
            </a:r>
            <a:endParaRPr lang="en-US" dirty="0"/>
          </a:p>
        </p:txBody>
      </p:sp>
      <p:pic>
        <p:nvPicPr>
          <p:cNvPr id="4" name="Content Placeholder 3" descr="Harrisburg2010 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23900" y="1371600"/>
            <a:ext cx="3388771" cy="2259180"/>
          </a:xfrm>
        </p:spPr>
      </p:pic>
      <p:pic>
        <p:nvPicPr>
          <p:cNvPr id="5" name="Picture 4" descr="Senator Earll in Harrisburg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1981200"/>
            <a:ext cx="4229100" cy="2819400"/>
          </a:xfrm>
          <a:prstGeom prst="rect">
            <a:avLst/>
          </a:prstGeom>
        </p:spPr>
      </p:pic>
      <p:pic>
        <p:nvPicPr>
          <p:cNvPr id="6" name="Picture 5" descr="Senator Earll in Harrisburg 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3886200"/>
            <a:ext cx="3429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rrisburg2010 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"/>
            <a:ext cx="3809999" cy="2850839"/>
          </a:xfrm>
          <a:prstGeom prst="rect">
            <a:avLst/>
          </a:prstGeom>
        </p:spPr>
      </p:pic>
      <p:pic>
        <p:nvPicPr>
          <p:cNvPr id="5" name="Picture 4" descr="Harrisburg2010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04800"/>
            <a:ext cx="3767983" cy="2819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5400" y="3276600"/>
            <a:ext cx="678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Perkins PDE Coordinator Cynthia Gross and AYES Susan Doherty.</a:t>
            </a:r>
          </a:p>
        </p:txBody>
      </p:sp>
      <p:pic>
        <p:nvPicPr>
          <p:cNvPr id="7" name="Picture 6" descr="Harrisburg2010 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3733800"/>
            <a:ext cx="3767983" cy="2819399"/>
          </a:xfrm>
          <a:prstGeom prst="rect">
            <a:avLst/>
          </a:prstGeom>
        </p:spPr>
      </p:pic>
      <p:pic>
        <p:nvPicPr>
          <p:cNvPr id="8" name="Picture 7" descr="Harrisburg2010 0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3733800"/>
            <a:ext cx="3809999" cy="2850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rrisburg2010 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381000"/>
            <a:ext cx="6019800" cy="450432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38200" y="4953000"/>
            <a:ext cx="7315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 smtClean="0"/>
              <a:t>In the Speaker of the House’s reception chambers with our floor passes.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rrisburg2010 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"/>
            <a:ext cx="3809999" cy="2850838"/>
          </a:xfrm>
          <a:prstGeom prst="rect">
            <a:avLst/>
          </a:prstGeom>
        </p:spPr>
      </p:pic>
      <p:pic>
        <p:nvPicPr>
          <p:cNvPr id="5" name="Picture 4" descr="Harrisburg2010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1" y="304800"/>
            <a:ext cx="3767981" cy="2819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95800" y="3733800"/>
            <a:ext cx="426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On the floor of the House of Representatives, </a:t>
            </a:r>
          </a:p>
          <a:p>
            <a:r>
              <a:rPr lang="en-US" sz="3000" dirty="0" smtClean="0"/>
              <a:t>just prior to the start of session.</a:t>
            </a:r>
          </a:p>
        </p:txBody>
      </p:sp>
      <p:pic>
        <p:nvPicPr>
          <p:cNvPr id="7" name="Picture 6" descr="Harrisburg2010 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1" y="3733800"/>
            <a:ext cx="3767981" cy="2819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With the Erie Delegation</a:t>
            </a:r>
            <a:endParaRPr lang="en-US" dirty="0"/>
          </a:p>
        </p:txBody>
      </p:sp>
      <p:pic>
        <p:nvPicPr>
          <p:cNvPr id="4" name="Content Placeholder 3" descr="SBSO BizHub110221124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219200"/>
            <a:ext cx="6994670" cy="4525963"/>
          </a:xfrm>
        </p:spPr>
      </p:pic>
      <p:sp>
        <p:nvSpPr>
          <p:cNvPr id="5" name="TextBox 4"/>
          <p:cNvSpPr txBox="1"/>
          <p:nvPr/>
        </p:nvSpPr>
        <p:spPr>
          <a:xfrm>
            <a:off x="1676400" y="56388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Representatives Flo </a:t>
            </a:r>
            <a:r>
              <a:rPr lang="en-US" dirty="0" err="1" smtClean="0"/>
              <a:t>Fabrizio</a:t>
            </a:r>
            <a:r>
              <a:rPr lang="en-US" dirty="0" smtClean="0"/>
              <a:t>, John </a:t>
            </a:r>
            <a:r>
              <a:rPr lang="en-US" dirty="0" err="1" smtClean="0"/>
              <a:t>Hornaman</a:t>
            </a:r>
            <a:r>
              <a:rPr lang="en-US" dirty="0" smtClean="0"/>
              <a:t>, </a:t>
            </a:r>
          </a:p>
          <a:p>
            <a:pPr algn="ctr"/>
            <a:r>
              <a:rPr lang="en-US" dirty="0" smtClean="0"/>
              <a:t>John Evans, Pat Harkins and Curt </a:t>
            </a:r>
            <a:r>
              <a:rPr lang="en-US" dirty="0" err="1" smtClean="0"/>
              <a:t>Sonney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rrisburg2010 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048000"/>
            <a:ext cx="3809999" cy="2850838"/>
          </a:xfrm>
          <a:prstGeom prst="rect">
            <a:avLst/>
          </a:prstGeom>
        </p:spPr>
      </p:pic>
      <p:pic>
        <p:nvPicPr>
          <p:cNvPr id="5" name="Picture 4" descr="Harrisburg2010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1" y="304800"/>
            <a:ext cx="3767981" cy="2819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09600"/>
            <a:ext cx="4191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An evening to relax at the student reception hosted by Harrisburg University.</a:t>
            </a:r>
          </a:p>
        </p:txBody>
      </p:sp>
      <p:pic>
        <p:nvPicPr>
          <p:cNvPr id="7" name="Picture 6" descr="Harrisburg2010 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00600" y="3505200"/>
            <a:ext cx="3767981" cy="2819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rrisburg2010 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"/>
            <a:ext cx="3809999" cy="2850838"/>
          </a:xfrm>
          <a:prstGeom prst="rect">
            <a:avLst/>
          </a:prstGeom>
        </p:spPr>
      </p:pic>
      <p:pic>
        <p:nvPicPr>
          <p:cNvPr id="5" name="Picture 4" descr="Harrisburg2010 0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1" y="304800"/>
            <a:ext cx="3767981" cy="2819399"/>
          </a:xfrm>
          <a:prstGeom prst="rect">
            <a:avLst/>
          </a:prstGeom>
        </p:spPr>
      </p:pic>
      <p:pic>
        <p:nvPicPr>
          <p:cNvPr id="7" name="Picture 6" descr="Harrisburg2010 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1" y="3733800"/>
            <a:ext cx="3767981" cy="2819399"/>
          </a:xfrm>
          <a:prstGeom prst="rect">
            <a:avLst/>
          </a:prstGeom>
        </p:spPr>
      </p:pic>
      <p:pic>
        <p:nvPicPr>
          <p:cNvPr id="8" name="Picture 7" descr="Harrisburg2010 0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3733800"/>
            <a:ext cx="3809999" cy="2850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arrisburg2010 0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1" y="304800"/>
            <a:ext cx="4191000" cy="3135923"/>
          </a:xfrm>
        </p:spPr>
      </p:pic>
      <p:pic>
        <p:nvPicPr>
          <p:cNvPr id="5" name="Picture 4" descr="Harrisburg2010 0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581400"/>
            <a:ext cx="3962400" cy="29648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800" y="15240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PA Senate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5181600"/>
            <a:ext cx="2973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House of Representatives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Harrisburg2010 0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457200"/>
            <a:ext cx="3360634" cy="2514600"/>
          </a:xfrm>
        </p:spPr>
      </p:pic>
      <p:pic>
        <p:nvPicPr>
          <p:cNvPr id="10" name="Picture 9" descr="Harrisburg2010 0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457200"/>
            <a:ext cx="3360634" cy="2514600"/>
          </a:xfrm>
          <a:prstGeom prst="rect">
            <a:avLst/>
          </a:prstGeom>
        </p:spPr>
      </p:pic>
      <p:pic>
        <p:nvPicPr>
          <p:cNvPr id="11" name="Picture 10" descr="Harrisburg2010 0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3733800"/>
            <a:ext cx="3479563" cy="2603589"/>
          </a:xfrm>
          <a:prstGeom prst="rect">
            <a:avLst/>
          </a:prstGeom>
        </p:spPr>
      </p:pic>
      <p:pic>
        <p:nvPicPr>
          <p:cNvPr id="12" name="Picture 11" descr="Harrisburg2010 02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1" y="3733266"/>
            <a:ext cx="3581400" cy="267978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47800" y="3124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Capitol Building Architecture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arrisburg2010 0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4015050"/>
            <a:ext cx="3352800" cy="2508738"/>
          </a:xfrm>
        </p:spPr>
      </p:pic>
      <p:pic>
        <p:nvPicPr>
          <p:cNvPr id="5" name="Picture 4" descr="Harrisburg2010 0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533400"/>
            <a:ext cx="3429000" cy="2565756"/>
          </a:xfrm>
          <a:prstGeom prst="rect">
            <a:avLst/>
          </a:prstGeom>
        </p:spPr>
      </p:pic>
      <p:pic>
        <p:nvPicPr>
          <p:cNvPr id="6" name="Picture 5" descr="Harrisburg2010 0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533400"/>
            <a:ext cx="3403363" cy="2546573"/>
          </a:xfrm>
          <a:prstGeom prst="rect">
            <a:avLst/>
          </a:prstGeom>
        </p:spPr>
      </p:pic>
      <p:pic>
        <p:nvPicPr>
          <p:cNvPr id="7" name="Picture 6" descr="Harrisburg2010 0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53000" y="4019417"/>
            <a:ext cx="3276600" cy="245172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124200" y="3352800"/>
            <a:ext cx="2868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Capitol Building Architecture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arrisburg2010 0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799" y="3733800"/>
            <a:ext cx="3530837" cy="2641954"/>
          </a:xfrm>
        </p:spPr>
      </p:pic>
      <p:pic>
        <p:nvPicPr>
          <p:cNvPr id="5" name="Picture 4" descr="Harrisburg2010 0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533400"/>
            <a:ext cx="3479563" cy="2603588"/>
          </a:xfrm>
          <a:prstGeom prst="rect">
            <a:avLst/>
          </a:prstGeom>
        </p:spPr>
      </p:pic>
      <p:pic>
        <p:nvPicPr>
          <p:cNvPr id="6" name="Picture 5" descr="Harrisburg2010 0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457200"/>
            <a:ext cx="3581400" cy="2679789"/>
          </a:xfrm>
          <a:prstGeom prst="rect">
            <a:avLst/>
          </a:prstGeom>
        </p:spPr>
      </p:pic>
      <p:pic>
        <p:nvPicPr>
          <p:cNvPr id="7" name="Picture 6" descr="Harrisburg2010 03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0" y="3733800"/>
            <a:ext cx="3657600" cy="273680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137921" y="3244334"/>
            <a:ext cx="2868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Capitol Building Architecture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for </a:t>
            </a:r>
            <a:r>
              <a:rPr lang="en-US" smtClean="0"/>
              <a:t>the Opportunity!</a:t>
            </a:r>
            <a:endParaRPr lang="en-US" dirty="0"/>
          </a:p>
        </p:txBody>
      </p:sp>
      <p:pic>
        <p:nvPicPr>
          <p:cNvPr id="4" name="Content Placeholder 3" descr="Harrisburg 2011 0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47641" y="1600200"/>
            <a:ext cx="60487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433</Words>
  <Application>Microsoft Office PowerPoint</Application>
  <PresentationFormat>On-screen Show (4:3)</PresentationFormat>
  <Paragraphs>43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CTE Week – Harrisburg, PA February 7-9, 2011</vt:lpstr>
      <vt:lpstr>Your ECTS Student Representatives . . .  </vt:lpstr>
      <vt:lpstr>Your ECTS Student Representatives . . .  </vt:lpstr>
      <vt:lpstr>Your ECTS Student Representatives . . .  </vt:lpstr>
      <vt:lpstr>Your ECTS Student Representatives . . .  </vt:lpstr>
      <vt:lpstr>Meeting Rep. Curt Sonney</vt:lpstr>
      <vt:lpstr>And Filling in For Him</vt:lpstr>
      <vt:lpstr>Slide 8</vt:lpstr>
      <vt:lpstr>Meeting Rep. John Hornaman</vt:lpstr>
      <vt:lpstr>He needed our help, too.</vt:lpstr>
      <vt:lpstr>Meeting Rep. Flo Fabrizio</vt:lpstr>
      <vt:lpstr>Slide 12</vt:lpstr>
      <vt:lpstr>Meeting Sen. Jane Earll</vt:lpstr>
      <vt:lpstr>Slide 14</vt:lpstr>
      <vt:lpstr>Slide 15</vt:lpstr>
      <vt:lpstr>Slide 16</vt:lpstr>
      <vt:lpstr>With the Erie Delegation</vt:lpstr>
      <vt:lpstr>Slide 18</vt:lpstr>
      <vt:lpstr>Slide 19</vt:lpstr>
      <vt:lpstr>Slide 20</vt:lpstr>
      <vt:lpstr>Slide 21</vt:lpstr>
      <vt:lpstr>Slide 22</vt:lpstr>
      <vt:lpstr>Slide 23</vt:lpstr>
      <vt:lpstr>Thanks for the Opportunity!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CTE Week – Harrisburg, PA February 8-10, 2010</dc:title>
  <dc:creator>eshaffer</dc:creator>
  <cp:lastModifiedBy>eshaffer</cp:lastModifiedBy>
  <cp:revision>11</cp:revision>
  <dcterms:created xsi:type="dcterms:W3CDTF">2010-02-18T18:27:18Z</dcterms:created>
  <dcterms:modified xsi:type="dcterms:W3CDTF">2011-02-24T13:40:32Z</dcterms:modified>
</cp:coreProperties>
</file>